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424" r:id="rId2"/>
    <p:sldId id="428" r:id="rId3"/>
    <p:sldId id="431" r:id="rId4"/>
    <p:sldId id="432" r:id="rId5"/>
    <p:sldId id="298" r:id="rId6"/>
    <p:sldId id="442" r:id="rId7"/>
    <p:sldId id="438" r:id="rId8"/>
    <p:sldId id="435" r:id="rId9"/>
    <p:sldId id="439" r:id="rId10"/>
    <p:sldId id="441" r:id="rId11"/>
    <p:sldId id="444" r:id="rId12"/>
    <p:sldId id="443" r:id="rId13"/>
    <p:sldId id="303" r:id="rId14"/>
    <p:sldId id="304" r:id="rId15"/>
    <p:sldId id="307" r:id="rId16"/>
    <p:sldId id="445" r:id="rId17"/>
    <p:sldId id="446" r:id="rId18"/>
    <p:sldId id="447" r:id="rId19"/>
    <p:sldId id="448" r:id="rId20"/>
    <p:sldId id="450" r:id="rId21"/>
    <p:sldId id="460" r:id="rId22"/>
    <p:sldId id="461" r:id="rId23"/>
    <p:sldId id="452" r:id="rId24"/>
    <p:sldId id="462" r:id="rId25"/>
    <p:sldId id="456" r:id="rId26"/>
    <p:sldId id="458" r:id="rId27"/>
    <p:sldId id="464" r:id="rId28"/>
    <p:sldId id="466" r:id="rId29"/>
    <p:sldId id="467" r:id="rId30"/>
    <p:sldId id="468" r:id="rId31"/>
    <p:sldId id="471" r:id="rId32"/>
    <p:sldId id="470" r:id="rId33"/>
    <p:sldId id="358" r:id="rId34"/>
    <p:sldId id="420" r:id="rId35"/>
    <p:sldId id="421" r:id="rId36"/>
    <p:sldId id="422" r:id="rId37"/>
    <p:sldId id="472" r:id="rId38"/>
    <p:sldId id="336" r:id="rId39"/>
    <p:sldId id="337" r:id="rId40"/>
    <p:sldId id="473" r:id="rId41"/>
    <p:sldId id="415" r:id="rId42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D11"/>
    <a:srgbClr val="F5F043"/>
    <a:srgbClr val="000000"/>
    <a:srgbClr val="2BE3EF"/>
    <a:srgbClr val="F7574D"/>
    <a:srgbClr val="DA597D"/>
    <a:srgbClr val="2DD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5" autoAdjust="0"/>
    <p:restoredTop sz="96355" autoAdjust="0"/>
  </p:normalViewPr>
  <p:slideViewPr>
    <p:cSldViewPr showGuides="1">
      <p:cViewPr>
        <p:scale>
          <a:sx n="108" d="100"/>
          <a:sy n="108" d="100"/>
        </p:scale>
        <p:origin x="-1136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848B28-6370-A542-88C3-06DFA2BDFB5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814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E8846-2ECD-3E4D-83F7-12F15F4F261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71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58EFA-89B9-A44D-8FD4-B222CE63EB6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97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A21AF-703C-3147-88A1-C1787527B0D5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76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6D9B8-688D-CA43-A9AF-74FAB51367B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98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23284-24F2-C24A-8E70-F6ABD8D41F3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71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9D83C-D098-9242-A8FF-0985B923E60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11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492E9-35A4-F340-B16F-E3795AD444E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81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C320B-6805-724E-AEA5-17826D04B02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46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9BCD0-0B13-E84B-87B9-92DE307A911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729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F352E-E765-8544-9DE9-A8AB3183B98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D0117-C387-D348-984B-7B26C652D7B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13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272E4D-4BA0-8645-93ED-16D5850CBE1C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37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Relationship Id="rId3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7" Type="http://schemas.openxmlformats.org/officeDocument/2006/relationships/image" Target="../media/image70.emf"/><Relationship Id="rId8" Type="http://schemas.openxmlformats.org/officeDocument/2006/relationships/image" Target="../media/image71.emf"/><Relationship Id="rId9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9" Type="http://schemas.openxmlformats.org/officeDocument/2006/relationships/image" Target="../media/image80.png"/><Relationship Id="rId10" Type="http://schemas.openxmlformats.org/officeDocument/2006/relationships/image" Target="../media/image81.emf"/><Relationship Id="rId11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emf"/><Relationship Id="rId1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7" Type="http://schemas.openxmlformats.org/officeDocument/2006/relationships/image" Target="../media/image88.emf"/><Relationship Id="rId8" Type="http://schemas.openxmlformats.org/officeDocument/2006/relationships/image" Target="../media/image89.emf"/><Relationship Id="rId9" Type="http://schemas.openxmlformats.org/officeDocument/2006/relationships/image" Target="../media/image90.emf"/><Relationship Id="rId10" Type="http://schemas.openxmlformats.org/officeDocument/2006/relationships/image" Target="../media/image9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emf"/><Relationship Id="rId3" Type="http://schemas.openxmlformats.org/officeDocument/2006/relationships/image" Target="../media/image9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emf"/><Relationship Id="rId6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8.emf"/><Relationship Id="rId12" Type="http://schemas.openxmlformats.org/officeDocument/2006/relationships/image" Target="../media/image129.emf"/><Relationship Id="rId13" Type="http://schemas.openxmlformats.org/officeDocument/2006/relationships/image" Target="../media/image130.emf"/><Relationship Id="rId14" Type="http://schemas.openxmlformats.org/officeDocument/2006/relationships/image" Target="../media/image131.emf"/><Relationship Id="rId15" Type="http://schemas.openxmlformats.org/officeDocument/2006/relationships/image" Target="../media/image132.emf"/><Relationship Id="rId16" Type="http://schemas.openxmlformats.org/officeDocument/2006/relationships/image" Target="../media/image1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Relationship Id="rId3" Type="http://schemas.openxmlformats.org/officeDocument/2006/relationships/image" Target="../media/image120.emf"/><Relationship Id="rId4" Type="http://schemas.openxmlformats.org/officeDocument/2006/relationships/image" Target="../media/image121.emf"/><Relationship Id="rId5" Type="http://schemas.openxmlformats.org/officeDocument/2006/relationships/image" Target="../media/image122.emf"/><Relationship Id="rId6" Type="http://schemas.openxmlformats.org/officeDocument/2006/relationships/image" Target="../media/image123.emf"/><Relationship Id="rId7" Type="http://schemas.openxmlformats.org/officeDocument/2006/relationships/image" Target="../media/image124.emf"/><Relationship Id="rId8" Type="http://schemas.openxmlformats.org/officeDocument/2006/relationships/image" Target="../media/image125.emf"/><Relationship Id="rId9" Type="http://schemas.openxmlformats.org/officeDocument/2006/relationships/image" Target="../media/image126.emf"/><Relationship Id="rId10" Type="http://schemas.openxmlformats.org/officeDocument/2006/relationships/image" Target="../media/image12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4" Type="http://schemas.openxmlformats.org/officeDocument/2006/relationships/image" Target="../media/image148.emf"/><Relationship Id="rId5" Type="http://schemas.openxmlformats.org/officeDocument/2006/relationships/image" Target="../media/image149.emf"/><Relationship Id="rId6" Type="http://schemas.openxmlformats.org/officeDocument/2006/relationships/image" Target="../media/image150.emf"/><Relationship Id="rId7" Type="http://schemas.openxmlformats.org/officeDocument/2006/relationships/image" Target="../media/image151.png"/><Relationship Id="rId8" Type="http://schemas.openxmlformats.org/officeDocument/2006/relationships/image" Target="../media/image15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emf"/><Relationship Id="rId3" Type="http://schemas.openxmlformats.org/officeDocument/2006/relationships/image" Target="../media/image15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600px-Tycho-supernova-xray.jp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48" y="474948"/>
            <a:ext cx="5908104" cy="59081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88640"/>
            <a:ext cx="5943600" cy="4381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250" y="836712"/>
            <a:ext cx="6159500" cy="3492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525" y="1762745"/>
            <a:ext cx="1504950" cy="5143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562" y="6237312"/>
            <a:ext cx="7000875" cy="381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937" y="2579216"/>
            <a:ext cx="6080125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0" y="260648"/>
            <a:ext cx="3111500" cy="317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" y="692696"/>
            <a:ext cx="9140188" cy="2667137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44824"/>
            <a:ext cx="9144000" cy="35283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7" name="Image 6" descr="auger_desig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3991341" cy="4104456"/>
          </a:xfrm>
          <a:prstGeom prst="rect">
            <a:avLst/>
          </a:prstGeom>
        </p:spPr>
      </p:pic>
      <p:pic>
        <p:nvPicPr>
          <p:cNvPr id="8" name="Image 7" descr="auger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3" y="2132856"/>
            <a:ext cx="413093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8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0" y="260648"/>
            <a:ext cx="3111500" cy="317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" y="692696"/>
            <a:ext cx="9140188" cy="2667137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844824"/>
            <a:ext cx="9144000" cy="35283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" name="Image 1" descr="Surface_detect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2" y="2023609"/>
            <a:ext cx="6516216" cy="435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8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0" y="260648"/>
            <a:ext cx="3111500" cy="317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" y="692696"/>
            <a:ext cx="9140188" cy="2667137"/>
          </a:xfrm>
          <a:prstGeom prst="rect">
            <a:avLst/>
          </a:prstGeom>
        </p:spPr>
      </p:pic>
      <p:pic>
        <p:nvPicPr>
          <p:cNvPr id="2" name="Image 1" descr="Ams_experiment-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4129308" cy="2880320"/>
          </a:xfrm>
          <a:prstGeom prst="rect">
            <a:avLst/>
          </a:prstGeom>
        </p:spPr>
      </p:pic>
      <p:pic>
        <p:nvPicPr>
          <p:cNvPr id="7" name="Image 6" descr="mat_06_941-705_resiz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4336609" cy="28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3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0"/>
            <a:ext cx="8518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357188" y="1905000"/>
            <a:ext cx="5738812" cy="4429125"/>
            <a:chOff x="1072" y="762"/>
            <a:chExt cx="3615" cy="2790"/>
          </a:xfrm>
        </p:grpSpPr>
        <p:pic>
          <p:nvPicPr>
            <p:cNvPr id="74756" name="Picture 4" descr="97301195.lowres.jpeg                                           005B4F65 HD_UNIX_X                      87E6B14F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" y="762"/>
              <a:ext cx="3615" cy="2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757" name="Picture 5"/>
            <p:cNvPicPr>
              <a:picLocks noChangeAspect="1" noChangeArrowheads="1"/>
            </p:cNvPicPr>
            <p:nvPr/>
          </p:nvPicPr>
          <p:blipFill>
            <a:blip r:embed="rId4"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6" y="861"/>
              <a:ext cx="2487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>
                      <a:alpha val="64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4758" name="Picture 6"/>
            <p:cNvPicPr>
              <a:picLocks noChangeAspect="1" noChangeArrowheads="1"/>
            </p:cNvPicPr>
            <p:nvPr/>
          </p:nvPicPr>
          <p:blipFill>
            <a:blip r:embed="rId5"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" y="3312"/>
              <a:ext cx="2979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>
                      <a:alpha val="64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74759" name="Picture 7" descr="Glenn_Seaborg_1964.png.jpeg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85800"/>
            <a:ext cx="314166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0"/>
            <a:ext cx="8518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5779" name="Group 3"/>
          <p:cNvGrpSpPr>
            <a:grpSpLocks/>
          </p:cNvGrpSpPr>
          <p:nvPr/>
        </p:nvGrpSpPr>
        <p:grpSpPr bwMode="auto">
          <a:xfrm>
            <a:off x="381000" y="1905000"/>
            <a:ext cx="5738813" cy="4608513"/>
            <a:chOff x="1072" y="708"/>
            <a:chExt cx="3615" cy="2903"/>
          </a:xfrm>
        </p:grpSpPr>
        <p:pic>
          <p:nvPicPr>
            <p:cNvPr id="75780" name="Picture 4" descr="97301196.lowres.jpeg                                           005B4F65 HD_UNIX_X                      87E6B14F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" y="708"/>
              <a:ext cx="3615" cy="2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81" name="Picture 5"/>
            <p:cNvPicPr>
              <a:picLocks noChangeAspect="1" noChangeArrowheads="1"/>
            </p:cNvPicPr>
            <p:nvPr/>
          </p:nvPicPr>
          <p:blipFill>
            <a:blip r:embed="rId4"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" y="3360"/>
              <a:ext cx="2482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>
                      <a:alpha val="64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75782" name="Group 6"/>
          <p:cNvGrpSpPr>
            <a:grpSpLocks/>
          </p:cNvGrpSpPr>
          <p:nvPr/>
        </p:nvGrpSpPr>
        <p:grpSpPr bwMode="auto">
          <a:xfrm>
            <a:off x="2743200" y="727075"/>
            <a:ext cx="6019800" cy="4835525"/>
            <a:chOff x="984" y="480"/>
            <a:chExt cx="3792" cy="3046"/>
          </a:xfrm>
        </p:grpSpPr>
        <p:pic>
          <p:nvPicPr>
            <p:cNvPr id="75783" name="Picture 7" descr="747px-Berkeley_60-i#5BAA33.jpeg                                005B4F65 HD_UNIX_X                      87E6B14F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" y="480"/>
              <a:ext cx="3792" cy="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84" name="Picture 8"/>
            <p:cNvPicPr>
              <a:picLocks noChangeAspect="1" noChangeArrowheads="1"/>
            </p:cNvPicPr>
            <p:nvPr/>
          </p:nvPicPr>
          <p:blipFill>
            <a:blip r:embed="rId6"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" y="3254"/>
              <a:ext cx="254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>
                      <a:alpha val="64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75785" name="Picture 9" descr="96803596.lowres.jpeg 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44563"/>
            <a:ext cx="6248400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6" name="Picture 10" descr="Ernest_O_Lawrence.jpg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228600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0107014_01_aerial_view.jpg                                     00091243 HD_UNIX_X                      BD7EE8F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309563"/>
            <a:ext cx="7261225" cy="654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066800"/>
            <a:ext cx="71628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5257800"/>
            <a:ext cx="70866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>
                    <a:alpha val="6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856" name="Picture 8" descr="97301195.lowres.jpeg                                           006AE749 HD_UNIX_X                      87E6B14F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168525"/>
            <a:ext cx="3606800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60648"/>
            <a:ext cx="6064250" cy="428625"/>
          </a:xfrm>
          <a:prstGeom prst="rect">
            <a:avLst/>
          </a:prstGeom>
        </p:spPr>
      </p:pic>
      <p:pic>
        <p:nvPicPr>
          <p:cNvPr id="5" name="Image 4" descr="1086.ngsversion.1491440409220.adapt.1900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72" y="1032579"/>
            <a:ext cx="6390456" cy="4792842"/>
          </a:xfrm>
          <a:prstGeom prst="rect">
            <a:avLst/>
          </a:prstGeom>
        </p:spPr>
      </p:pic>
      <p:pic>
        <p:nvPicPr>
          <p:cNvPr id="8" name="Image 7" descr="leaky_bo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80" y="1070310"/>
            <a:ext cx="6289840" cy="47173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250" y="6309320"/>
            <a:ext cx="69215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138952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60648"/>
            <a:ext cx="2667000" cy="27940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052736"/>
            <a:ext cx="9144000" cy="35283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87" y="1935708"/>
            <a:ext cx="5000625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1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138952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60648"/>
            <a:ext cx="2667000" cy="27940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412776"/>
            <a:ext cx="9144000" cy="35283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3" name="Image 2" descr="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38" y="1484784"/>
            <a:ext cx="4635373" cy="52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6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138952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60648"/>
            <a:ext cx="2667000" cy="279400"/>
          </a:xfrm>
          <a:prstGeom prst="rect">
            <a:avLst/>
          </a:prstGeom>
        </p:spPr>
      </p:pic>
      <p:pic>
        <p:nvPicPr>
          <p:cNvPr id="6" name="Image 5" descr="compos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41" y="2132856"/>
            <a:ext cx="5062318" cy="45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0" y="260648"/>
            <a:ext cx="3746500" cy="4445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2172072"/>
            <a:ext cx="91440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7" name="Picture 4" descr="Pacini_measurement.jpg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2425724"/>
            <a:ext cx="5257800" cy="381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lectroscope.png     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4344"/>
            <a:ext cx="195103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TR_Wilson.jpg       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845768"/>
            <a:ext cx="20478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50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265088"/>
            <a:ext cx="5194300" cy="355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9144000" cy="5315232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2420888"/>
            <a:ext cx="9144000" cy="424847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9" name="Image 8" descr="leaky_bo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28" y="2564904"/>
            <a:ext cx="5161144" cy="387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06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265088"/>
            <a:ext cx="5194300" cy="355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9144000" cy="53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9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265088"/>
            <a:ext cx="5194300" cy="355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9144000" cy="5315232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702" y="188640"/>
            <a:ext cx="9144702" cy="367240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404664"/>
            <a:ext cx="6794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4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265088"/>
            <a:ext cx="5194300" cy="355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2" y="870857"/>
            <a:ext cx="9128848" cy="5438463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581128"/>
            <a:ext cx="9144000" cy="1944216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95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265088"/>
            <a:ext cx="5194300" cy="355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2" y="870857"/>
            <a:ext cx="9128848" cy="5438463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764704"/>
            <a:ext cx="9144000" cy="374441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7" name="Image 6" descr="boron-to-carb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52" y="620688"/>
            <a:ext cx="6750496" cy="40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9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52736"/>
            <a:ext cx="4116388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070198"/>
            <a:ext cx="4121150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668" y="1196082"/>
            <a:ext cx="1003300" cy="317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740" y="1598662"/>
            <a:ext cx="1155700" cy="3175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5445224"/>
            <a:ext cx="5588000" cy="4445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5949280"/>
            <a:ext cx="2743200" cy="3429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7800" y="6385768"/>
            <a:ext cx="3708400" cy="3556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312" y="260648"/>
            <a:ext cx="5588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3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24744"/>
            <a:ext cx="71628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67944"/>
            <a:ext cx="12954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53744"/>
            <a:ext cx="2133600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29769"/>
            <a:ext cx="508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7653" y="3240088"/>
            <a:ext cx="58674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5733256"/>
            <a:ext cx="5138420" cy="65786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4984720"/>
            <a:ext cx="1546860" cy="604520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764704"/>
            <a:ext cx="57007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528" y="1124744"/>
            <a:ext cx="942340" cy="60452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84150"/>
            <a:ext cx="6019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86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12" y="811209"/>
            <a:ext cx="2803028" cy="254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27" y="735236"/>
            <a:ext cx="3349625" cy="317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062" y="2276872"/>
            <a:ext cx="1492250" cy="5715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924944"/>
            <a:ext cx="1127125" cy="3016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900" y="260648"/>
            <a:ext cx="4902200" cy="3175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479" y="1124744"/>
            <a:ext cx="5127625" cy="2032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250" y="3429000"/>
            <a:ext cx="6667500" cy="7143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976" y="4136628"/>
            <a:ext cx="349250" cy="4445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5856" y="4688309"/>
            <a:ext cx="2587625" cy="39687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6875" y="5301208"/>
            <a:ext cx="3270250" cy="68262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9500" y="6165304"/>
            <a:ext cx="4445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260648"/>
            <a:ext cx="3987800" cy="304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696"/>
            <a:ext cx="9144000" cy="58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0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260648"/>
            <a:ext cx="3987800" cy="304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696"/>
            <a:ext cx="9144000" cy="583117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92696"/>
            <a:ext cx="9144000" cy="51125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52736"/>
            <a:ext cx="7620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82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63"/>
            <a:ext cx="9144000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2438400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pic>
        <p:nvPicPr>
          <p:cNvPr id="4099" name="Picture 4" descr="viktor_hess_1.jpg                                              005A2EFA HD_UNIX_X                      87E6B14F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2514600"/>
            <a:ext cx="329088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Hess.jpg                                                       005A2EFA HD_UNIX_X                      87E6B14F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590800"/>
            <a:ext cx="18875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hess_ballon_weit.gif                                           005A2EFA HD_UNIX_X                      87E6B14F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86200"/>
            <a:ext cx="15319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59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600px-Tycho-supernova-xray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48" y="474948"/>
            <a:ext cx="5908104" cy="59081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125" y="6093296"/>
            <a:ext cx="5365750" cy="444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87" y="248196"/>
            <a:ext cx="5000625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3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1081088"/>
            <a:ext cx="370363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0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217805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332656"/>
            <a:ext cx="6318250" cy="3492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211" y="5157192"/>
            <a:ext cx="9157211" cy="8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560"/>
            <a:ext cx="9144000" cy="628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6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3888"/>
            <a:ext cx="9144000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517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5181600" cy="455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37" y="332656"/>
            <a:ext cx="5572125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0188"/>
            <a:ext cx="3275013" cy="449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68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44650"/>
            <a:ext cx="4221163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68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5334000"/>
            <a:ext cx="6405563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3"/>
            <a:ext cx="91440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67000"/>
            <a:ext cx="217805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8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838200"/>
            <a:ext cx="4349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8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38200"/>
            <a:ext cx="2984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88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2587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88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252413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888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91440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889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8150"/>
            <a:ext cx="91440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GC891_3cmEffBo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4925022" cy="36280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892" y="3568948"/>
            <a:ext cx="2578100" cy="2921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268760"/>
            <a:ext cx="2044700" cy="6477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776" y="2564904"/>
            <a:ext cx="1244600" cy="635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3297436"/>
            <a:ext cx="2946400" cy="381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365104"/>
            <a:ext cx="7924800" cy="800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5591522"/>
            <a:ext cx="1270000" cy="2857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7784" y="5013176"/>
            <a:ext cx="1206500" cy="2857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9471" y="5143599"/>
            <a:ext cx="936625" cy="3016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6096" y="5589240"/>
            <a:ext cx="1238250" cy="3016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9581" y="4135487"/>
            <a:ext cx="1666875" cy="30162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0232" y="5085184"/>
            <a:ext cx="1984375" cy="3175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5656" y="6021288"/>
            <a:ext cx="1603375" cy="3651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32040" y="6021288"/>
            <a:ext cx="2095500" cy="7143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7937" y="116632"/>
            <a:ext cx="4048125" cy="4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9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sombrero.jpg                                                   00048167 HD_UNIX_X                      BD7EE8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155825"/>
            <a:ext cx="7086600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762000"/>
            <a:ext cx="74041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808163"/>
            <a:ext cx="8534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5943600" y="1871663"/>
            <a:ext cx="1638300" cy="642937"/>
          </a:xfrm>
          <a:prstGeom prst="rect">
            <a:avLst/>
          </a:prstGeom>
          <a:noFill/>
          <a:ln w="19050">
            <a:solidFill>
              <a:srgbClr val="E2091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6278563"/>
            <a:ext cx="8534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6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5254625"/>
            <a:ext cx="6456363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48" name="Line 8"/>
          <p:cNvSpPr>
            <a:spLocks noChangeShapeType="1"/>
          </p:cNvSpPr>
          <p:nvPr/>
        </p:nvSpPr>
        <p:spPr bwMode="auto">
          <a:xfrm flipH="1">
            <a:off x="4843463" y="2514600"/>
            <a:ext cx="1930400" cy="914400"/>
          </a:xfrm>
          <a:prstGeom prst="line">
            <a:avLst/>
          </a:prstGeom>
          <a:noFill/>
          <a:ln w="38100">
            <a:solidFill>
              <a:srgbClr val="E2091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 flipH="1" flipV="1">
            <a:off x="4584700" y="4303713"/>
            <a:ext cx="1358900" cy="950912"/>
          </a:xfrm>
          <a:prstGeom prst="line">
            <a:avLst/>
          </a:prstGeom>
          <a:noFill/>
          <a:ln w="38100">
            <a:solidFill>
              <a:srgbClr val="0FA31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126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24840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651" name="Picture 11" descr="LSP_1_7_TeV_MED_var_halo.gif                                   001C5657 HD_UNIX_X                      87E6BF5F:"/>
          <p:cNvPicPr>
            <a:picLocks noChangeAspect="1" noChangeArrowheads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F_Kamae_BESS_DR_no_100621.png                                 002EA58C HD_UNIX_X                      87E6B14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8913"/>
            <a:ext cx="6478587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6530975"/>
            <a:ext cx="44958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3243263"/>
            <a:ext cx="77120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25950"/>
            <a:ext cx="25082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3670" name="Picture 6" descr="pamela_home.jpg                                                002E751B HD_UNIX_X                      87E6B14F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3589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63"/>
            <a:ext cx="9144000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2" name="Picture 3" descr="HessKol.jpg          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21945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24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88640"/>
            <a:ext cx="8420100" cy="13525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" y="1762596"/>
            <a:ext cx="6045200" cy="4330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6182444"/>
            <a:ext cx="4572000" cy="3429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00" y="1637432"/>
            <a:ext cx="5118100" cy="2794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221" y="2879601"/>
            <a:ext cx="1412875" cy="333375"/>
          </a:xfrm>
          <a:prstGeom prst="rect">
            <a:avLst/>
          </a:prstGeom>
        </p:spPr>
      </p:pic>
      <p:pic>
        <p:nvPicPr>
          <p:cNvPr id="18" name="Image 17" descr="All_uncertaintie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48" y="1959735"/>
            <a:ext cx="6438504" cy="485364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1916832"/>
            <a:ext cx="6248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4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548680"/>
            <a:ext cx="4057650" cy="4381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9144000" cy="5035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9" name="Picture 7" descr="Carl_Anderson.jpg    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15621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9642" name="Picture 10" descr="dirac_1.jpg          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438400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608px-PositronDiscove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84984"/>
            <a:ext cx="3362136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pi_mu_e_decays.gif   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2743200"/>
            <a:ext cx="341153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2711" name="Picture 7" descr="260px-Cecil_Powell.jpg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76400"/>
            <a:ext cx="18303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" y="372645"/>
            <a:ext cx="9131702" cy="611271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556792"/>
            <a:ext cx="9144000" cy="51125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6" name="Picture 5" descr="robert-millikan-3.JPG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71464"/>
            <a:ext cx="254793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rthur_Compton.jpg   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2642964"/>
            <a:ext cx="18319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1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" y="372645"/>
            <a:ext cx="9131702" cy="611271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140968"/>
            <a:ext cx="9144000" cy="35283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8" name="Image 7" descr="Louis-Leprince--Ringu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861048"/>
            <a:ext cx="2016224" cy="2752745"/>
          </a:xfrm>
          <a:prstGeom prst="rect">
            <a:avLst/>
          </a:prstGeom>
        </p:spPr>
      </p:pic>
      <p:pic>
        <p:nvPicPr>
          <p:cNvPr id="9" name="Picture 4" descr="pierre_auger_1935.jpg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3962400"/>
            <a:ext cx="22320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5000"/>
                  </a:s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4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" y="372645"/>
            <a:ext cx="9131702" cy="6112710"/>
          </a:xfrm>
          <a:prstGeom prst="rect">
            <a:avLst/>
          </a:prstGeom>
        </p:spPr>
      </p:pic>
      <p:pic>
        <p:nvPicPr>
          <p:cNvPr id="6" name="Picture 3" descr="leprince_ringuet.JPG 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0"/>
            <a:ext cx="5159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5000"/>
                  </a:srgbClr>
                </a:solidFill>
              </a14:hiddenFill>
            </a:ext>
          </a:extLst>
        </p:spPr>
      </p:pic>
      <p:pic>
        <p:nvPicPr>
          <p:cNvPr id="7" name="Picture 4" descr="pierre_auger_1935.jpg                                          005B4F65 HD_UNIX_X                      87E6B14F:"/>
          <p:cNvPicPr>
            <a:picLocks noChangeAspect="1" noChangeArrowheads="1"/>
          </p:cNvPicPr>
          <p:nvPr/>
        </p:nvPicPr>
        <p:blipFill>
          <a:blip r:embed="rId4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3962400"/>
            <a:ext cx="22320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5000"/>
                  </a:s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47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ouvelle présentatio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2770</TotalTime>
  <Words>0</Words>
  <Application>Microsoft Macintosh PowerPoint</Application>
  <PresentationFormat>Présentation à l'écran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Nouvelle présentation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de Savoie et LAPTH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Salati</dc:creator>
  <cp:lastModifiedBy>Pierre SALATI</cp:lastModifiedBy>
  <cp:revision>527</cp:revision>
  <dcterms:created xsi:type="dcterms:W3CDTF">2005-03-14T13:50:20Z</dcterms:created>
  <dcterms:modified xsi:type="dcterms:W3CDTF">2017-08-30T10:13:35Z</dcterms:modified>
</cp:coreProperties>
</file>